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276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20d9858e1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20d9858e1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20d9858e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20d9858e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20d9858e16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20d9858e16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20d9858e16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20d9858e16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20d9858e16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20d9858e16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20d9858e16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20d9858e16_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20d9858e16_2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20d9858e16_2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20d9858e16_2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20d9858e16_2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20d9858e16_2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20d9858e16_2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20d9858e16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20d9858e16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0b00898b3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0b00898b3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0b00898b35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0b00898b35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0b00898b35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0b00898b35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d43b391d74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d43b391d74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20d9858e1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20d9858e1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>
          <a:extLst>
            <a:ext uri="{FF2B5EF4-FFF2-40B4-BE49-F238E27FC236}">
              <a16:creationId xmlns:a16="http://schemas.microsoft.com/office/drawing/2014/main" id="{3ABECF05-7EF3-9E0A-DA11-0E1D45989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20d9858e16_0_18:notes">
            <a:extLst>
              <a:ext uri="{FF2B5EF4-FFF2-40B4-BE49-F238E27FC236}">
                <a16:creationId xmlns:a16="http://schemas.microsoft.com/office/drawing/2014/main" id="{BA179C07-E0ED-FC39-9D37-6CC802BA88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20d9858e16_0_18:notes">
            <a:extLst>
              <a:ext uri="{FF2B5EF4-FFF2-40B4-BE49-F238E27FC236}">
                <a16:creationId xmlns:a16="http://schemas.microsoft.com/office/drawing/2014/main" id="{33FC77FB-5065-E5EC-744A-91A3B8B421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9142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d43b391d74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d43b391d74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0b00898b35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0b00898b35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d43b391d74_5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d43b391d74_5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20d9858e1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20d9858e1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0d9858e16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0d9858e16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20d9858e16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20d9858e16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20d9858e1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20d9858e1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F7cJPZKxY14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h7cyqPTuksaxkJzRuanyCMbatC77LWJBi9fLhfWfJJ0/edit?pli=1#slide=id.g3016f5e8db5_0_0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2024 - 2 창업현장실습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최종 발표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58825" y="3355400"/>
            <a:ext cx="8520600" cy="15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6885" b="1"/>
              <a:t>던 드림즈</a:t>
            </a:r>
            <a:endParaRPr sz="6885" b="1"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2019180031 이윤석</a:t>
            </a:r>
            <a:endParaRPr b="1"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2020184015 박가현</a:t>
            </a:r>
            <a:endParaRPr b="1"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2020184025 이승희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 (사전 광고)</a:t>
            </a:r>
            <a:endParaRPr sz="1620" b="1"/>
          </a:p>
        </p:txBody>
      </p:sp>
      <p:sp>
        <p:nvSpPr>
          <p:cNvPr id="129" name="Google Shape;129;p22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0" y="1077550"/>
            <a:ext cx="6815200" cy="38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750" y="1077550"/>
            <a:ext cx="6902899" cy="386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 (사전 광고)</a:t>
            </a:r>
            <a:endParaRPr sz="1620" b="1"/>
          </a:p>
        </p:txBody>
      </p:sp>
      <p:sp>
        <p:nvSpPr>
          <p:cNvPr id="138" name="Google Shape;138;p23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0" y="1077550"/>
            <a:ext cx="6815200" cy="38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750" y="1053700"/>
            <a:ext cx="6773765" cy="381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 (사전 광고)</a:t>
            </a:r>
            <a:endParaRPr sz="1620" b="1"/>
          </a:p>
        </p:txBody>
      </p:sp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0" y="1077550"/>
            <a:ext cx="6815200" cy="38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750" y="1053700"/>
            <a:ext cx="6773765" cy="381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6751" y="1053700"/>
            <a:ext cx="6773776" cy="3819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 (사전 광고)</a:t>
            </a:r>
            <a:endParaRPr sz="1620" b="1"/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158" name="Google Shape;158;p25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0" y="1077550"/>
            <a:ext cx="6815200" cy="38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750" y="1053700"/>
            <a:ext cx="6773765" cy="381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6751" y="1053700"/>
            <a:ext cx="6773776" cy="3819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6750" y="1053700"/>
            <a:ext cx="6815202" cy="3824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 (사전 광고)</a:t>
            </a:r>
            <a:endParaRPr sz="1620" b="1"/>
          </a:p>
        </p:txBody>
      </p:sp>
      <p:sp>
        <p:nvSpPr>
          <p:cNvPr id="168" name="Google Shape;168;p26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169" name="Google Shape;169;p26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170" name="Google Shape;17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0" y="1077550"/>
            <a:ext cx="6815200" cy="38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750" y="1053700"/>
            <a:ext cx="6773765" cy="381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6751" y="1053700"/>
            <a:ext cx="6773776" cy="3819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6750" y="1053700"/>
            <a:ext cx="6815202" cy="3824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06750" y="1053700"/>
            <a:ext cx="6815201" cy="3837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 (사전 광고)</a:t>
            </a:r>
            <a:endParaRPr sz="1620" b="1"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181" name="Google Shape;181;p27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182" name="Google Shape;1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0" y="1077550"/>
            <a:ext cx="6815200" cy="38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750" y="1053700"/>
            <a:ext cx="6773765" cy="381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6751" y="1053700"/>
            <a:ext cx="6773776" cy="3819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6750" y="1053700"/>
            <a:ext cx="6815202" cy="3824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06750" y="1053700"/>
            <a:ext cx="6815201" cy="3837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06750" y="1053700"/>
            <a:ext cx="6815199" cy="3843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 (사후 광고)</a:t>
            </a:r>
            <a:endParaRPr sz="1620" b="1"/>
          </a:p>
        </p:txBody>
      </p:sp>
      <p:sp>
        <p:nvSpPr>
          <p:cNvPr id="193" name="Google Shape;193;p28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194" name="Google Shape;194;p28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195" name="Google Shape;19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0" y="1077550"/>
            <a:ext cx="6815200" cy="38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750" y="1053700"/>
            <a:ext cx="6773765" cy="381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6751" y="1053700"/>
            <a:ext cx="6773776" cy="3819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6750" y="1053700"/>
            <a:ext cx="6815202" cy="3824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06750" y="1053700"/>
            <a:ext cx="6815201" cy="3837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06750" y="1053700"/>
            <a:ext cx="6815199" cy="3843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206750" y="1053700"/>
            <a:ext cx="6773775" cy="3812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 (사후 광고)</a:t>
            </a:r>
            <a:endParaRPr sz="162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20" b="1"/>
          </a:p>
        </p:txBody>
      </p:sp>
      <p:sp>
        <p:nvSpPr>
          <p:cNvPr id="207" name="Google Shape;207;p29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208" name="Google Shape;208;p29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209" name="Google Shape;20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0" y="1077550"/>
            <a:ext cx="6815200" cy="38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750" y="1053700"/>
            <a:ext cx="6773765" cy="381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6751" y="1053700"/>
            <a:ext cx="6773776" cy="3819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6750" y="1053700"/>
            <a:ext cx="6815202" cy="3824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06750" y="1053700"/>
            <a:ext cx="6815201" cy="3837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06750" y="1053700"/>
            <a:ext cx="6815199" cy="3843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206750" y="1053700"/>
            <a:ext cx="6773775" cy="3812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206750" y="1053700"/>
            <a:ext cx="6773776" cy="382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 (사후 광고)</a:t>
            </a:r>
            <a:endParaRPr sz="162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20" b="1"/>
          </a:p>
        </p:txBody>
      </p:sp>
      <p:sp>
        <p:nvSpPr>
          <p:cNvPr id="222" name="Google Shape;222;p30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223" name="Google Shape;223;p30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0" y="1077550"/>
            <a:ext cx="6815200" cy="38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750" y="1053700"/>
            <a:ext cx="6773765" cy="381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6751" y="1053700"/>
            <a:ext cx="6773776" cy="3819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6750" y="1053700"/>
            <a:ext cx="6815202" cy="3824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06750" y="1053700"/>
            <a:ext cx="6815201" cy="3837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06750" y="1053700"/>
            <a:ext cx="6815199" cy="3843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206750" y="1053700"/>
            <a:ext cx="6773775" cy="3812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206750" y="1053700"/>
            <a:ext cx="6773776" cy="382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206750" y="1053700"/>
            <a:ext cx="6778361" cy="381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 (사후 광고)</a:t>
            </a:r>
            <a:endParaRPr sz="162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20" b="1"/>
          </a:p>
        </p:txBody>
      </p:sp>
      <p:sp>
        <p:nvSpPr>
          <p:cNvPr id="238" name="Google Shape;238;p31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239" name="Google Shape;239;p31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240" name="Google Shape;2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0" y="1077550"/>
            <a:ext cx="6815200" cy="38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750" y="1053700"/>
            <a:ext cx="6773765" cy="381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6751" y="1053700"/>
            <a:ext cx="6773776" cy="3819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6750" y="1053700"/>
            <a:ext cx="6815202" cy="3824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06750" y="1053700"/>
            <a:ext cx="6815201" cy="3837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06750" y="1053700"/>
            <a:ext cx="6815199" cy="3843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206750" y="1053700"/>
            <a:ext cx="6773775" cy="3812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206750" y="1053700"/>
            <a:ext cx="6773776" cy="382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206750" y="1053700"/>
            <a:ext cx="6778361" cy="381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206750" y="1053700"/>
            <a:ext cx="6773775" cy="38200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1521050" y="854875"/>
            <a:ext cx="7452600" cy="38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609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35"/>
              <a:buAutoNum type="romanUcPeriod"/>
            </a:pPr>
            <a:r>
              <a:rPr lang="ko" sz="1535" b="1"/>
              <a:t>창업 활동</a:t>
            </a:r>
            <a:br>
              <a:rPr lang="ko" sz="1535" b="1"/>
            </a:br>
            <a:endParaRPr sz="1535" b="1"/>
          </a:p>
          <a:p>
            <a:pPr marL="914400" lvl="0" indent="-2921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" sz="1000" b="1"/>
              <a:t>시장 조사</a:t>
            </a:r>
            <a:endParaRPr sz="1000" b="1"/>
          </a:p>
          <a:p>
            <a:pPr marL="914400" lvl="0" indent="-2921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AutoNum type="arabicPeriod"/>
            </a:pPr>
            <a:r>
              <a:rPr lang="ko" sz="1000" b="1">
                <a:solidFill>
                  <a:schemeClr val="accent1"/>
                </a:solidFill>
              </a:rPr>
              <a:t>마케팅 진행 현황</a:t>
            </a:r>
            <a:br>
              <a:rPr lang="ko" sz="1000" b="1"/>
            </a:br>
            <a:br>
              <a:rPr lang="ko" sz="1000" b="1"/>
            </a:br>
            <a:endParaRPr sz="1535" b="1"/>
          </a:p>
          <a:p>
            <a:pPr marL="457200" lvl="0" indent="-32609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35"/>
              <a:buAutoNum type="romanUcPeriod"/>
            </a:pPr>
            <a:r>
              <a:rPr lang="ko" sz="1535" b="1"/>
              <a:t>개발 활동</a:t>
            </a:r>
            <a:br>
              <a:rPr lang="ko" sz="1535" b="1"/>
            </a:br>
            <a:endParaRPr sz="1535" b="1"/>
          </a:p>
          <a:p>
            <a:pPr marL="914400" lvl="0" indent="-2921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" sz="1000" b="1"/>
              <a:t>게임 기획</a:t>
            </a:r>
            <a:endParaRPr sz="1000" b="1"/>
          </a:p>
          <a:p>
            <a:pPr marL="914400" lvl="0" indent="-2921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AutoNum type="arabicPeriod"/>
            </a:pPr>
            <a:r>
              <a:rPr lang="ko" sz="1000" b="1">
                <a:solidFill>
                  <a:schemeClr val="accent1"/>
                </a:solidFill>
              </a:rPr>
              <a:t>게임 개발 진행 결과</a:t>
            </a:r>
            <a:endParaRPr sz="1000" b="1">
              <a:solidFill>
                <a:schemeClr val="accent1"/>
              </a:solidFill>
            </a:endParaRPr>
          </a:p>
          <a:p>
            <a:pPr marL="914400" lvl="0" indent="-2921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AutoNum type="arabicPeriod"/>
            </a:pPr>
            <a:r>
              <a:rPr lang="ko" sz="1000" b="1">
                <a:solidFill>
                  <a:schemeClr val="accent1"/>
                </a:solidFill>
              </a:rPr>
              <a:t>게임 출시</a:t>
            </a:r>
            <a:br>
              <a:rPr lang="ko" sz="1000" b="1"/>
            </a:br>
            <a:br>
              <a:rPr lang="ko" sz="1000" b="1"/>
            </a:br>
            <a:endParaRPr sz="1535" b="1"/>
          </a:p>
          <a:p>
            <a:pPr marL="457200" lvl="0" indent="-32609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35"/>
              <a:buAutoNum type="romanUcPeriod"/>
            </a:pPr>
            <a:r>
              <a:rPr lang="ko" sz="1535" b="1"/>
              <a:t>향후 계획</a:t>
            </a:r>
            <a:br>
              <a:rPr lang="ko" sz="1000" b="1"/>
            </a:br>
            <a:endParaRPr sz="1000" b="1"/>
          </a:p>
          <a:p>
            <a:pPr marL="914400" lvl="0" indent="-2921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AutoNum type="arabicPeriod"/>
            </a:pPr>
            <a:r>
              <a:rPr lang="ko" sz="1000" b="1">
                <a:solidFill>
                  <a:schemeClr val="accent1"/>
                </a:solidFill>
              </a:rPr>
              <a:t>라이브 관련</a:t>
            </a:r>
            <a:endParaRPr sz="1000" b="1">
              <a:solidFill>
                <a:schemeClr val="accent1"/>
              </a:solidFill>
            </a:endParaRP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35" b="1"/>
          </a:p>
          <a:p>
            <a:pPr marL="137160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endParaRPr sz="1535" b="1"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목차</a:t>
            </a:r>
            <a:endParaRPr sz="2820"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1.     게임 기획</a:t>
            </a:r>
            <a:endParaRPr sz="1620" b="1"/>
          </a:p>
        </p:txBody>
      </p:sp>
      <p:sp>
        <p:nvSpPr>
          <p:cNvPr id="255" name="Google Shape;255;p32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ko" sz="1100" b="1">
                <a:solidFill>
                  <a:schemeClr val="dk1"/>
                </a:solidFill>
              </a:rPr>
              <a:t>2D 횡스크롤 방치형 키우기 시뮬레이션 게임</a:t>
            </a:r>
            <a:br>
              <a:rPr lang="ko" sz="1100" b="1">
                <a:solidFill>
                  <a:schemeClr val="dk1"/>
                </a:solidFill>
              </a:rPr>
            </a:br>
            <a:endParaRPr sz="1100"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ko" sz="1100" b="1">
                <a:solidFill>
                  <a:schemeClr val="dk1"/>
                </a:solidFill>
              </a:rPr>
              <a:t>고양이 캐릭터가 적군을 물리치는 컨셉</a:t>
            </a:r>
            <a:br>
              <a:rPr lang="ko" sz="1100" b="1">
                <a:solidFill>
                  <a:schemeClr val="dk1"/>
                </a:solidFill>
              </a:rPr>
            </a:br>
            <a:endParaRPr sz="1100"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ko" sz="1100" b="1">
                <a:solidFill>
                  <a:schemeClr val="dk1"/>
                </a:solidFill>
              </a:rPr>
              <a:t>플랫폼: Android</a:t>
            </a:r>
            <a:br>
              <a:rPr lang="ko" sz="1100" b="1">
                <a:solidFill>
                  <a:schemeClr val="dk1"/>
                </a:solidFill>
              </a:rPr>
            </a:br>
            <a:endParaRPr sz="1100"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ko" sz="1129" b="1">
                <a:solidFill>
                  <a:schemeClr val="dk1"/>
                </a:solidFill>
              </a:rPr>
              <a:t>[게임 포인트]</a:t>
            </a:r>
            <a:br>
              <a:rPr lang="ko" sz="1500" b="1">
                <a:solidFill>
                  <a:schemeClr val="dk1"/>
                </a:solidFill>
              </a:rPr>
            </a:br>
            <a:r>
              <a:rPr lang="ko" sz="1000" b="1">
                <a:solidFill>
                  <a:srgbClr val="434343"/>
                </a:solidFill>
              </a:rPr>
              <a:t>미니게임 컨텐츠</a:t>
            </a:r>
            <a:br>
              <a:rPr lang="ko" sz="1000" b="1">
                <a:solidFill>
                  <a:srgbClr val="434343"/>
                </a:solidFill>
              </a:rPr>
            </a:br>
            <a:r>
              <a:rPr lang="ko" sz="1000" b="1">
                <a:solidFill>
                  <a:srgbClr val="434343"/>
                </a:solidFill>
              </a:rPr>
              <a:t>유저들의 지속적인 </a:t>
            </a:r>
            <a:r>
              <a:rPr lang="ko" sz="1000" b="1">
                <a:solidFill>
                  <a:srgbClr val="0000FF"/>
                </a:solidFill>
              </a:rPr>
              <a:t>개입 컨텐츠</a:t>
            </a:r>
            <a:r>
              <a:rPr lang="ko" sz="1000" b="1">
                <a:solidFill>
                  <a:srgbClr val="434343"/>
                </a:solidFill>
              </a:rPr>
              <a:t> (터치 획득 아이템)</a:t>
            </a:r>
            <a:br>
              <a:rPr lang="ko" sz="1000" b="1">
                <a:solidFill>
                  <a:srgbClr val="434343"/>
                </a:solidFill>
              </a:rPr>
            </a:br>
            <a:r>
              <a:rPr lang="ko" sz="1000" b="1">
                <a:solidFill>
                  <a:srgbClr val="434343"/>
                </a:solidFill>
              </a:rPr>
              <a:t>귀여운 고양이의 매력과 독창적인 캐릭터성</a:t>
            </a:r>
            <a:br>
              <a:rPr lang="ko" sz="1000" b="1">
                <a:solidFill>
                  <a:srgbClr val="434343"/>
                </a:solidFill>
              </a:rPr>
            </a:br>
            <a:r>
              <a:rPr lang="ko" sz="1000" b="1">
                <a:solidFill>
                  <a:srgbClr val="0000FF"/>
                </a:solidFill>
              </a:rPr>
              <a:t>수집형 아이템</a:t>
            </a:r>
            <a:r>
              <a:rPr lang="ko" sz="1000" b="1">
                <a:solidFill>
                  <a:srgbClr val="434343"/>
                </a:solidFill>
              </a:rPr>
              <a:t> 요소를 통해 모으는 재미를 제공</a:t>
            </a:r>
            <a:br>
              <a:rPr lang="ko" sz="1000" b="1">
                <a:solidFill>
                  <a:srgbClr val="434343"/>
                </a:solidFill>
              </a:rPr>
            </a:br>
            <a:r>
              <a:rPr lang="ko" sz="1000" b="1">
                <a:solidFill>
                  <a:srgbClr val="E8370E"/>
                </a:solidFill>
              </a:rPr>
              <a:t>간편한 플레이, 높은 접근성</a:t>
            </a:r>
            <a:endParaRPr sz="1100" b="1">
              <a:solidFill>
                <a:srgbClr val="E8370E"/>
              </a:solidFill>
            </a:endParaRPr>
          </a:p>
        </p:txBody>
      </p:sp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개발 활동</a:t>
            </a:r>
            <a:endParaRPr sz="2820" b="1"/>
          </a:p>
        </p:txBody>
      </p:sp>
      <p:pic>
        <p:nvPicPr>
          <p:cNvPr id="257" name="Google Shape;25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3950" y="1010300"/>
            <a:ext cx="4585224" cy="343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개발 진행 결과</a:t>
            </a:r>
            <a:endParaRPr sz="1620" b="1"/>
          </a:p>
        </p:txBody>
      </p:sp>
      <p:sp>
        <p:nvSpPr>
          <p:cNvPr id="263" name="Google Shape;263;p33"/>
          <p:cNvSpPr txBox="1">
            <a:spLocks noGrp="1"/>
          </p:cNvSpPr>
          <p:nvPr>
            <p:ph type="body" idx="1"/>
          </p:nvPr>
        </p:nvSpPr>
        <p:spPr>
          <a:xfrm>
            <a:off x="1718200" y="2226000"/>
            <a:ext cx="5931900" cy="6915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600" b="1" u="sng">
                <a:solidFill>
                  <a:schemeClr val="hlink"/>
                </a:solidFill>
                <a:hlinkClick r:id="rId3"/>
              </a:rPr>
              <a:t>https://youtu.be/F7cJPZKxY14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4" name="Google Shape;264;p33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개발 활동</a:t>
            </a:r>
            <a:endParaRPr sz="2820"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1.     라이브 관련 (플레이스토어 관리)</a:t>
            </a:r>
            <a:endParaRPr sz="1620" b="1"/>
          </a:p>
        </p:txBody>
      </p:sp>
      <p:sp>
        <p:nvSpPr>
          <p:cNvPr id="270" name="Google Shape;270;p34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향후 계획</a:t>
            </a:r>
            <a:endParaRPr sz="2820" b="1"/>
          </a:p>
        </p:txBody>
      </p:sp>
      <p:pic>
        <p:nvPicPr>
          <p:cNvPr id="271" name="Google Shape;27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6775" y="1132225"/>
            <a:ext cx="6683338" cy="382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5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1.     라이브 관련 (공식 카페 운영)</a:t>
            </a:r>
            <a:endParaRPr sz="1620" b="1"/>
          </a:p>
        </p:txBody>
      </p:sp>
      <p:sp>
        <p:nvSpPr>
          <p:cNvPr id="277" name="Google Shape;277;p35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향후 계획</a:t>
            </a:r>
            <a:endParaRPr sz="2820" b="1"/>
          </a:p>
        </p:txBody>
      </p:sp>
      <p:pic>
        <p:nvPicPr>
          <p:cNvPr id="278" name="Google Shape;27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288" y="1152525"/>
            <a:ext cx="7857432" cy="38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>
          <a:extLst>
            <a:ext uri="{FF2B5EF4-FFF2-40B4-BE49-F238E27FC236}">
              <a16:creationId xmlns:a16="http://schemas.microsoft.com/office/drawing/2014/main" id="{A433C7F1-3FB1-D71F-BB9C-6FE0D020F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5">
            <a:extLst>
              <a:ext uri="{FF2B5EF4-FFF2-40B4-BE49-F238E27FC236}">
                <a16:creationId xmlns:a16="http://schemas.microsoft.com/office/drawing/2014/main" id="{ABFC951E-82E5-215D-CB30-A4D6C479ED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 dirty="0"/>
              <a:t>  1.     라이브 관련 (공식 카페 운영</a:t>
            </a:r>
            <a:r>
              <a:rPr lang="en-US" altLang="ko" sz="1620" b="1" dirty="0"/>
              <a:t> </a:t>
            </a:r>
            <a:r>
              <a:rPr lang="ko-KR" altLang="en-US" sz="1620" b="1" dirty="0"/>
              <a:t>공지사항</a:t>
            </a:r>
            <a:r>
              <a:rPr lang="en-US" altLang="ko-KR" sz="1620" b="1"/>
              <a:t>/</a:t>
            </a:r>
            <a:r>
              <a:rPr lang="ko-KR" altLang="en-US" sz="1620" b="1"/>
              <a:t>업데이트 </a:t>
            </a:r>
            <a:r>
              <a:rPr lang="ko-KR" altLang="en-US" sz="1620" b="1" dirty="0"/>
              <a:t>공지</a:t>
            </a:r>
            <a:r>
              <a:rPr lang="ko" sz="1620" b="1" dirty="0"/>
              <a:t>)</a:t>
            </a:r>
            <a:endParaRPr sz="1620" b="1" dirty="0"/>
          </a:p>
        </p:txBody>
      </p:sp>
      <p:sp>
        <p:nvSpPr>
          <p:cNvPr id="277" name="Google Shape;277;p35">
            <a:extLst>
              <a:ext uri="{FF2B5EF4-FFF2-40B4-BE49-F238E27FC236}">
                <a16:creationId xmlns:a16="http://schemas.microsoft.com/office/drawing/2014/main" id="{73D76C5C-D5E8-AC9D-D93A-74ECE000AD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향후 계획</a:t>
            </a:r>
            <a:endParaRPr sz="2820" b="1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C66EA9D-45C6-7D67-86C4-D1C9E8F1A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447" y="1015711"/>
            <a:ext cx="4787105" cy="4011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31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321183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" sz="1620" b="1"/>
              <a:t>시장 조사</a:t>
            </a:r>
            <a:endParaRPr sz="1620" b="1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82250" y="9667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2952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ko" sz="1500" b="1">
                <a:solidFill>
                  <a:schemeClr val="dk1"/>
                </a:solidFill>
              </a:rPr>
              <a:t>방치형 게임의 인기 상승</a:t>
            </a:r>
            <a:r>
              <a:rPr lang="ko" sz="1500">
                <a:solidFill>
                  <a:schemeClr val="dk1"/>
                </a:solidFill>
              </a:rPr>
              <a:t> 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9144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 b="1">
              <a:solidFill>
                <a:schemeClr val="dk1"/>
              </a:solidFill>
            </a:endParaRPr>
          </a:p>
          <a:p>
            <a:pPr marL="457200" lvl="0" indent="-29527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ko" sz="1500" b="1">
                <a:solidFill>
                  <a:schemeClr val="dk1"/>
                </a:solidFill>
              </a:rPr>
              <a:t>기업들의 &lt;키우기 류 게임&gt; 개발</a:t>
            </a:r>
            <a:endParaRPr sz="15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 b="1">
              <a:solidFill>
                <a:schemeClr val="dk1"/>
              </a:solidFill>
            </a:endParaRPr>
          </a:p>
          <a:p>
            <a:pPr marL="457200" lvl="0" indent="-29527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endParaRPr sz="1500" b="1">
              <a:solidFill>
                <a:schemeClr val="dk1"/>
              </a:solidFill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176" y="1319136"/>
            <a:ext cx="3491584" cy="1635562"/>
          </a:xfrm>
          <a:prstGeom prst="rect">
            <a:avLst/>
          </a:prstGeom>
          <a:noFill/>
          <a:ln w="19050" cap="flat" cmpd="sng">
            <a:solidFill>
              <a:srgbClr val="E8370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448" y="3624775"/>
            <a:ext cx="6714736" cy="1101050"/>
          </a:xfrm>
          <a:prstGeom prst="rect">
            <a:avLst/>
          </a:prstGeom>
          <a:noFill/>
          <a:ln w="19050" cap="flat" cmpd="sng">
            <a:solidFill>
              <a:srgbClr val="E8370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4825" y="228250"/>
            <a:ext cx="1577525" cy="3076175"/>
          </a:xfrm>
          <a:prstGeom prst="rect">
            <a:avLst/>
          </a:prstGeom>
          <a:noFill/>
          <a:ln w="19050" cap="flat" cmpd="sng">
            <a:solidFill>
              <a:srgbClr val="E8370E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321183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" sz="1620" b="1"/>
              <a:t>시장 조사</a:t>
            </a:r>
            <a:endParaRPr sz="1620" b="1"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311700" y="104562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ko" sz="1100" b="1">
                <a:solidFill>
                  <a:schemeClr val="dk1"/>
                </a:solidFill>
              </a:rPr>
              <a:t>주 게임 소비자의 행태 변화</a:t>
            </a:r>
            <a:endParaRPr sz="1100" b="1">
              <a:solidFill>
                <a:schemeClr val="dk1"/>
              </a:solidFill>
            </a:endParaRPr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050" y="1462013"/>
            <a:ext cx="5619750" cy="619125"/>
          </a:xfrm>
          <a:prstGeom prst="rect">
            <a:avLst/>
          </a:prstGeom>
          <a:noFill/>
          <a:ln w="19050" cap="flat" cmpd="sng">
            <a:solidFill>
              <a:srgbClr val="E8370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0" name="Google Shape;80;p16"/>
          <p:cNvSpPr/>
          <p:nvPr/>
        </p:nvSpPr>
        <p:spPr>
          <a:xfrm>
            <a:off x="4413725" y="1694703"/>
            <a:ext cx="1250700" cy="17400"/>
          </a:xfrm>
          <a:prstGeom prst="rect">
            <a:avLst/>
          </a:prstGeom>
          <a:solidFill>
            <a:srgbClr val="E8370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050" y="2396525"/>
            <a:ext cx="4154426" cy="233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321183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" sz="1620" b="1"/>
              <a:t>시장 조사</a:t>
            </a:r>
            <a:endParaRPr sz="1620" b="1"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311700" y="104562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ko" sz="1100" b="1">
                <a:solidFill>
                  <a:schemeClr val="dk1"/>
                </a:solidFill>
              </a:rPr>
              <a:t>결과</a:t>
            </a:r>
            <a:endParaRPr sz="11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현대의 바쁜 라이프스타일에 적합한 </a:t>
            </a:r>
            <a:r>
              <a:rPr lang="ko" sz="1600" b="1">
                <a:solidFill>
                  <a:srgbClr val="E8370E"/>
                </a:solidFill>
              </a:rPr>
              <a:t>쉬운 접근성</a:t>
            </a:r>
            <a:r>
              <a:rPr lang="ko" sz="1600" b="1">
                <a:solidFill>
                  <a:schemeClr val="dk1"/>
                </a:solidFill>
              </a:rPr>
              <a:t>과 </a:t>
            </a:r>
            <a:r>
              <a:rPr lang="ko" sz="1600" b="1">
                <a:solidFill>
                  <a:srgbClr val="4A86E8"/>
                </a:solidFill>
              </a:rPr>
              <a:t>짧은 플레이 타임</a:t>
            </a:r>
            <a:r>
              <a:rPr lang="ko" sz="1600" b="1">
                <a:solidFill>
                  <a:schemeClr val="dk1"/>
                </a:solidFill>
              </a:rPr>
              <a:t>의 방치형 게임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sp>
        <p:nvSpPr>
          <p:cNvPr id="89" name="Google Shape;89;p17"/>
          <p:cNvSpPr/>
          <p:nvPr/>
        </p:nvSpPr>
        <p:spPr>
          <a:xfrm rot="10800000" flipH="1">
            <a:off x="880325" y="2734924"/>
            <a:ext cx="7396200" cy="21600"/>
          </a:xfrm>
          <a:prstGeom prst="rect">
            <a:avLst/>
          </a:prstGeom>
          <a:solidFill>
            <a:srgbClr val="E8370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 txBox="1"/>
          <p:nvPr/>
        </p:nvSpPr>
        <p:spPr>
          <a:xfrm>
            <a:off x="2265800" y="2879125"/>
            <a:ext cx="6487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A9999"/>
              </a:buClr>
              <a:buSzPts val="1100"/>
              <a:buChar char="+"/>
            </a:pPr>
            <a:r>
              <a:rPr lang="ko" sz="1100" b="1">
                <a:solidFill>
                  <a:srgbClr val="EA9999"/>
                </a:solidFill>
              </a:rPr>
              <a:t>3개월의 짧은 기간 안에 최대한의 효율을 낼 수 있는 장르를 선정해 창업 활동을 진행하였음.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</a:t>
            </a:r>
            <a:endParaRPr sz="1620" b="1"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sp>
        <p:nvSpPr>
          <p:cNvPr id="98" name="Google Shape;98;p18"/>
          <p:cNvSpPr txBox="1"/>
          <p:nvPr/>
        </p:nvSpPr>
        <p:spPr>
          <a:xfrm>
            <a:off x="731175" y="1127200"/>
            <a:ext cx="4537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2"/>
              </a:solidFill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Char char="-"/>
            </a:pPr>
            <a:r>
              <a:rPr lang="ko" sz="1100" b="1">
                <a:solidFill>
                  <a:schemeClr val="dk2"/>
                </a:solidFill>
              </a:rPr>
              <a:t>과업지시서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1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[냥냥 원정대] 마케팅 과업지시서 - Google Slides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</a:t>
            </a:r>
            <a:endParaRPr sz="1620" b="1"/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525" y="1090250"/>
            <a:ext cx="5763605" cy="39669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5575" y="89925"/>
            <a:ext cx="4673475" cy="322091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94275" y="1613800"/>
            <a:ext cx="4984636" cy="34433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</a:t>
            </a:r>
            <a:endParaRPr sz="1620" b="1"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6650" y="1308125"/>
            <a:ext cx="4034609" cy="32327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448" y="1308125"/>
            <a:ext cx="4014175" cy="32327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11700" y="609200"/>
            <a:ext cx="852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20" b="1"/>
              <a:t>  2.     마케팅 진행 현황 (사전 광고)</a:t>
            </a:r>
            <a:endParaRPr sz="1620" b="1"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311700" y="1254875"/>
            <a:ext cx="8520600" cy="3305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EA9999"/>
              </a:solidFill>
            </a:endParaRPr>
          </a:p>
        </p:txBody>
      </p:sp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311700" y="116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820" b="1"/>
              <a:t>창업 활동</a:t>
            </a:r>
            <a:endParaRPr sz="2820" b="1"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0" y="1077550"/>
            <a:ext cx="6815200" cy="381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380</Words>
  <Application>Microsoft Office PowerPoint</Application>
  <PresentationFormat>화면 슬라이드 쇼(16:9)</PresentationFormat>
  <Paragraphs>141</Paragraphs>
  <Slides>24</Slides>
  <Notes>24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Malgun Gothic</vt:lpstr>
      <vt:lpstr>Arial</vt:lpstr>
      <vt:lpstr>Simple Light</vt:lpstr>
      <vt:lpstr>2024 - 2 창업현장실습 최종 발표</vt:lpstr>
      <vt:lpstr>목차</vt:lpstr>
      <vt:lpstr>시장 조사</vt:lpstr>
      <vt:lpstr>시장 조사</vt:lpstr>
      <vt:lpstr>시장 조사</vt:lpstr>
      <vt:lpstr>  2.     마케팅 진행 현황</vt:lpstr>
      <vt:lpstr>  2.     마케팅 진행 현황</vt:lpstr>
      <vt:lpstr>  2.     마케팅 진행 현황</vt:lpstr>
      <vt:lpstr>  2.     마케팅 진행 현황 (사전 광고)</vt:lpstr>
      <vt:lpstr>  2.     마케팅 진행 현황 (사전 광고)</vt:lpstr>
      <vt:lpstr>  2.     마케팅 진행 현황 (사전 광고)</vt:lpstr>
      <vt:lpstr>  2.     마케팅 진행 현황 (사전 광고)</vt:lpstr>
      <vt:lpstr>  2.     마케팅 진행 현황 (사전 광고)</vt:lpstr>
      <vt:lpstr>  2.     마케팅 진행 현황 (사전 광고)</vt:lpstr>
      <vt:lpstr>  2.     마케팅 진행 현황 (사전 광고)</vt:lpstr>
      <vt:lpstr>  2.     마케팅 진행 현황 (사후 광고)</vt:lpstr>
      <vt:lpstr>  2.     마케팅 진행 현황 (사후 광고) </vt:lpstr>
      <vt:lpstr>  2.     마케팅 진행 현황 (사후 광고) </vt:lpstr>
      <vt:lpstr>  2.     마케팅 진행 현황 (사후 광고) </vt:lpstr>
      <vt:lpstr>  1.     게임 기획</vt:lpstr>
      <vt:lpstr>  2.     개발 진행 결과</vt:lpstr>
      <vt:lpstr>  1.     라이브 관련 (플레이스토어 관리)</vt:lpstr>
      <vt:lpstr>  1.     라이브 관련 (공식 카페 운영)</vt:lpstr>
      <vt:lpstr>  1.     라이브 관련 (공식 카페 운영 공지사항/업데이트 공지)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젤라또 먹고싶당</cp:lastModifiedBy>
  <cp:revision>2</cp:revision>
  <dcterms:modified xsi:type="dcterms:W3CDTF">2024-12-10T12:14:29Z</dcterms:modified>
</cp:coreProperties>
</file>